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3E4C56-D274-43D9-9CC7-F06571726A19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E6A80-3537-42B0-AF56-D0A2E3B3C3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E6A80-3537-42B0-AF56-D0A2E3B3C31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E6A80-3537-42B0-AF56-D0A2E3B3C31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24BC4-EB18-4674-B209-93E47B8F0A44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8380-B9B8-4B3C-994F-AC7ABE8671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herviewfromhome.com/wp-content/uploads/2012/03/egg11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m/url?sa=i&amp;rct=j&amp;q=roasted+artichokes&amp;source=images&amp;cd=&amp;cad=rja&amp;docid=igzQccoBTarc1M&amp;tbnid=wS0ihQ_JoodP5M:&amp;ved=0CAUQjRw&amp;url=http%3A%2F%2Fwww.ourbestbites.com%2F2010%2F05%2Ffire-roasted-artichokes%2F&amp;ei=Kn6AUcqNErb94AOy1oHgCg&amp;bvm=bv.45921128,d.dmg&amp;psig=AFQjCNE6hzrIptEhUqffc6093YNH8Eb6KQ&amp;ust=1367461786013071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panettone&amp;source=images&amp;cd=&amp;cad=rja&amp;docid=fuZ_q-49qEFGMM&amp;tbnid=xY0TxQihgIZfbM:&amp;ved=0CAUQjRw&amp;url=http%3A%2F%2Fwww.emporioitaliano.com%2FPanettone_Pandoro.html&amp;ei=uH6AUbokosDgA7TZgQg&amp;bvm=bv.45921128,d.dmg&amp;psig=AFQjCNFj01IJFlSei3TKxtW7DrhkudYOYQ&amp;ust=136746192541809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www.google.com/url?sa=i&amp;rct=j&amp;q=la+vigilia+napoletana&amp;source=images&amp;cd=&amp;cad=rja&amp;docid=QdZmSAR52ez7CM&amp;tbnid=pjNkE1K3jhAfhM:&amp;ved=0CAUQjRw&amp;url=http%3A%2F%2Flacuocaeclettica.blogspot.com%2F2010%2F11%2Flasagne-napoletane.html&amp;ei=5n-AUb77Jcbi4AOt9oDQBw&amp;bvm=bv.45921128,d.dmg&amp;psig=AFQjCNEfmOr553uBEKmoQ5ooSVUkyHu8Mw&amp;ust=1367462235314719" TargetMode="Externa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304800"/>
            <a:ext cx="7102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Holiday Food Traditions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://herviewfromhome.com/wp-content/uploads/2012/03/egg11-e133244858811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219200"/>
            <a:ext cx="4343400" cy="2877504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5715000" y="1524000"/>
            <a:ext cx="23622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This is </a:t>
            </a:r>
            <a:r>
              <a:rPr lang="en-US" sz="2000" dirty="0" err="1" smtClean="0"/>
              <a:t>Agnellino</a:t>
            </a:r>
            <a:r>
              <a:rPr lang="en-US" sz="2000" dirty="0" smtClean="0"/>
              <a:t> which is roasted lamb that is typically served on Easter.</a:t>
            </a:r>
            <a:endParaRPr lang="en-US" sz="2000" dirty="0"/>
          </a:p>
        </p:txBody>
      </p:sp>
      <p:sp>
        <p:nvSpPr>
          <p:cNvPr id="7" name="Oval 6"/>
          <p:cNvSpPr/>
          <p:nvPr/>
        </p:nvSpPr>
        <p:spPr>
          <a:xfrm>
            <a:off x="457200" y="4495800"/>
            <a:ext cx="2667000" cy="1676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Agnellino</a:t>
            </a:r>
            <a:r>
              <a:rPr lang="en-US" dirty="0" smtClean="0"/>
              <a:t> is usually served with roasted artichokes.</a:t>
            </a:r>
            <a:endParaRPr lang="en-US" dirty="0"/>
          </a:p>
        </p:txBody>
      </p:sp>
      <p:pic>
        <p:nvPicPr>
          <p:cNvPr id="3076" name="Picture 4" descr="http://1.bp.blogspot.com/_gLGOsirSkHc/S-3cH1kOFAI/AAAAAAAAMXo/FH6WvdnWVo4/s1600/grilled+artichok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4343400"/>
            <a:ext cx="3276600" cy="218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304800"/>
            <a:ext cx="7102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Holiday Food Traditions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0" name="Picture 2" descr="http://www.emporioitaliano.com/images/TRE_Panettone_Milanese_Slic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95400"/>
            <a:ext cx="3810000" cy="2531044"/>
          </a:xfrm>
          <a:prstGeom prst="rect">
            <a:avLst/>
          </a:prstGeom>
          <a:noFill/>
        </p:spPr>
      </p:pic>
      <p:pic>
        <p:nvPicPr>
          <p:cNvPr id="17412" name="Picture 4" descr="http://3.bp.blogspot.com/_VygNjknhF9c/TOlT78os9LI/AAAAAAAAGrQ/IKib46Kqpg8/s1600/Lasagne%2Balla%2Bnapoletana%2B152%2Bbis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962400"/>
            <a:ext cx="2706160" cy="25908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4876800" y="1676400"/>
            <a:ext cx="3733800" cy="16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is </a:t>
            </a:r>
            <a:r>
              <a:rPr lang="en-US" dirty="0" err="1" smtClean="0"/>
              <a:t>Panettone</a:t>
            </a:r>
            <a:r>
              <a:rPr lang="en-US" dirty="0" smtClean="0"/>
              <a:t>, which is an Italian Christmas bread.</a:t>
            </a:r>
            <a:endParaRPr lang="en-US" dirty="0"/>
          </a:p>
        </p:txBody>
      </p:sp>
      <p:sp>
        <p:nvSpPr>
          <p:cNvPr id="11" name="Right Arrow 10"/>
          <p:cNvSpPr/>
          <p:nvPr/>
        </p:nvSpPr>
        <p:spPr>
          <a:xfrm>
            <a:off x="609600" y="4038600"/>
            <a:ext cx="4495800" cy="2590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 </a:t>
            </a:r>
            <a:r>
              <a:rPr lang="en-US" dirty="0" err="1" smtClean="0"/>
              <a:t>Vigilia</a:t>
            </a:r>
            <a:r>
              <a:rPr lang="en-US" dirty="0" smtClean="0"/>
              <a:t> </a:t>
            </a:r>
            <a:r>
              <a:rPr lang="en-US" dirty="0" err="1" smtClean="0"/>
              <a:t>Napoletana</a:t>
            </a:r>
            <a:r>
              <a:rPr lang="en-US" dirty="0" smtClean="0"/>
              <a:t>. This is one of the  main dishes that would also be served on Christmas day for lunch or dinner.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65</Words>
  <Application>Microsoft Office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Traditions or Food for Holidays</dc:title>
  <dc:creator>teacher</dc:creator>
  <cp:lastModifiedBy>Di</cp:lastModifiedBy>
  <cp:revision>5</cp:revision>
  <dcterms:created xsi:type="dcterms:W3CDTF">2013-01-30T19:52:06Z</dcterms:created>
  <dcterms:modified xsi:type="dcterms:W3CDTF">2013-05-01T02:46:37Z</dcterms:modified>
</cp:coreProperties>
</file>